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7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6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080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90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6780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17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792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391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954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613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167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148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639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89920-6895-4D1B-8B95-2F1E0031CDA3}" type="datetimeFigureOut">
              <a:rPr lang="en-AU" smtClean="0"/>
              <a:t>17/03/2018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BCA9A-360C-4A8E-927C-AD02F0E719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35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tif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24.wdp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11" Type="http://schemas.openxmlformats.org/officeDocument/2006/relationships/image" Target="../media/image6.png"/><Relationship Id="rId5" Type="http://schemas.openxmlformats.org/officeDocument/2006/relationships/image" Target="../media/image30.png"/><Relationship Id="rId10" Type="http://schemas.microsoft.com/office/2007/relationships/hdphoto" Target="../media/hdphoto27.wdp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35.png"/><Relationship Id="rId4" Type="http://schemas.microsoft.com/office/2007/relationships/hdphoto" Target="../media/hdphoto28.wdp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3400" y="111086"/>
            <a:ext cx="3934157" cy="55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3" y="502875"/>
            <a:ext cx="3657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oseph Hung\Pictures\tai lieu tu Hp 07-10-17\Pictures\hinh cut\phuc am\mon de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4106275"/>
            <a:ext cx="4800601" cy="27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oseph Hung\Pictures\tai lieu tu Hp 07-10-17\Pictures\hinh cut\phuc am\chua ton vinh b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57" y="2689432"/>
            <a:ext cx="6072187" cy="42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0"/>
            <a:ext cx="6823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of Lent - Year 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9393" y="553399"/>
            <a:ext cx="6882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Chúa Nhật V Mùa Chay Năm 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78" y="2600387"/>
            <a:ext cx="1206322" cy="178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360" y="5952229"/>
            <a:ext cx="46702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18/03/2018</a:t>
            </a:r>
          </a:p>
          <a:p>
            <a:pPr algn="ctr"/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Thanh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AU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JOSEPH HUNG DOAN\Pictures\jesus\thap tu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19" y="-38800"/>
            <a:ext cx="2135533" cy="284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4538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826127"/>
            <a:ext cx="411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"Bây giờ, tâm hồn Thầy xao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xuyến!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biết nói gì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đây?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Lạy Cha, xin cứu con khỏi giờ này, nhưng chính vì giờ này mà con đã đến.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12090" y="116632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my soul is troubled.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shall I say: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save me from this hour?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for this very reason that I have come to this hour.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7" y="14244"/>
            <a:ext cx="4644308" cy="262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7"/>
          <a:stretch/>
        </p:blipFill>
        <p:spPr bwMode="auto">
          <a:xfrm>
            <a:off x="4343400" y="3782563"/>
            <a:ext cx="4774057" cy="306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7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648200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Lạy Cha, xin tôn vinh Danh Cha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 có tiếng từ trời vọng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xuống: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đã tôn vinh Danh Ta,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còn tôn vinh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nữa!"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228600"/>
            <a:ext cx="4724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glorify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name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!’</a:t>
            </a: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came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heaven,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have glorified it,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will glorify it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again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9" r="24994"/>
          <a:stretch/>
        </p:blipFill>
        <p:spPr bwMode="auto">
          <a:xfrm>
            <a:off x="0" y="0"/>
            <a:ext cx="4419600" cy="404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2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8638" y="3276600"/>
            <a:ext cx="487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chúng đứng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 nghe vậy liền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"Đó là tiếng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sấm!"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 lại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"Tiếng một thiên thần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ông ta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đấy!"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3054" y="135503"/>
            <a:ext cx="52808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standing by,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heard this,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said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a clap of thunder; others said,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an angel speaking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him.’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108"/>
          <a:stretch/>
        </p:blipFill>
        <p:spPr bwMode="auto">
          <a:xfrm>
            <a:off x="5374448" y="0"/>
            <a:ext cx="3696072" cy="29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7"/>
          <a:stretch/>
        </p:blipFill>
        <p:spPr bwMode="auto">
          <a:xfrm>
            <a:off x="0" y="3809999"/>
            <a:ext cx="41910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0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4168" y="3645024"/>
            <a:ext cx="3059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"Tiếng ấy đã vọng xuống không phải vì tôi, mà vì các người.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275" y="188640"/>
            <a:ext cx="29478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answered, ‘It was not for my sake that this voice came, but for yours.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70" y="-1"/>
            <a:ext cx="6036931" cy="34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091"/>
            <a:ext cx="6084168" cy="343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0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2674" y="4114800"/>
            <a:ext cx="61587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 đây đang diễn ra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phán xét thế gian này.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thủ lãnh thế gian này sắp bị tống ra ngoài !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84" y="457200"/>
            <a:ext cx="23976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‘Now sentence is being passed on this world;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prince of this world is to be overthrown.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18245"/>
            <a:ext cx="6670184" cy="376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558924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tôi, một khi được giương cao lên khỏi mặt đất, tôi sẽ kéo mọi người lên với tôi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8864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I am lifted up from the earth,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shall draw all men to myself.’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" y="1329478"/>
            <a:ext cx="7540336" cy="425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JOSEPH HUNG DOAN\Pictures\jesus\thap tu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25" y="1365349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3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508" y="578078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nói thế để ám chỉ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phải chết cách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nào…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947" y="47526"/>
            <a:ext cx="8562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these words he indicated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kind of death he would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die… 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0" y="1124744"/>
            <a:ext cx="7985200" cy="450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hdwallpapers.com/wallpapers/sunset_clouds_mood_sky_desktop_background_imag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259" cy="68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2876742"/>
            <a:ext cx="2853065" cy="40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56290"/>
            <a:ext cx="2853065" cy="40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tai lieu tu Hp 07-10-17\Pictures\hinh cut\lent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5655"/>
            <a:ext cx="1844076" cy="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seph Hung\Pictures\tai lieu tu Hp 07-10-17\Pictures\hinh cut\phuc am\chua ton vinh c.t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31" y="2868122"/>
            <a:ext cx="6690569" cy="40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lh6.googleusercontent.com/-zC2znQU_v4M/TXYwGWPCDCI/AAAAAAAAC9k/veUVF67DXRw/s1600/lenten-cross-purple_290x430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97" y="228600"/>
            <a:ext cx="1015401" cy="15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4365" y="6237808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18/03/2018</a:t>
            </a:r>
            <a:endParaRPr lang="en-A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385" y="34344"/>
            <a:ext cx="42912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</a:t>
            </a:r>
            <a:endParaRPr lang="en-AU" sz="32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- Year 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468" y="1296379"/>
            <a:ext cx="3354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Chúa Nhật V Mùa Chay Năm 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JOSEPH HUNG DOAN\Pictures\jesus\thap tu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5264"/>
            <a:ext cx="2135533" cy="284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seph Hung\Pictures\tai lieu tu Hp 07-10-17\Pictures\hinh cut\phuc am\chua ton vinh f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23658"/>
            <a:ext cx="5822795" cy="412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oseph Hung\Pictures\tai lieu tu Hp 07-10-17\Pictures\hinh cut\phuc am\dan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89622"/>
            <a:ext cx="4549208" cy="14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tai lieu tu Hp 07-10-17\Pictures\hinh cut\lent 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93" y="1140155"/>
            <a:ext cx="1653608" cy="62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8385" y="34344"/>
            <a:ext cx="48397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Sunday of Lent </a:t>
            </a:r>
            <a:r>
              <a:rPr lang="en-AU" sz="32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4401" y="0"/>
            <a:ext cx="4382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Chúa Nhật V </a:t>
            </a:r>
            <a:endParaRPr lang="en-US" sz="3200" b="1" smtClean="0">
              <a:solidFill>
                <a:srgbClr val="FFFF00"/>
              </a:solidFill>
              <a:latin typeface="Times New Roman"/>
            </a:endParaRPr>
          </a:p>
          <a:p>
            <a:pPr algn="ctr"/>
            <a:r>
              <a:rPr lang="vi-VN" sz="3200" b="1" smtClean="0">
                <a:solidFill>
                  <a:srgbClr val="FFFF00"/>
                </a:solidFill>
                <a:latin typeface="Times New Roman"/>
              </a:rPr>
              <a:t>Mùa </a:t>
            </a:r>
            <a:r>
              <a:rPr lang="vi-VN" sz="3200" b="1" dirty="0">
                <a:solidFill>
                  <a:srgbClr val="FFFF00"/>
                </a:solidFill>
                <a:latin typeface="Times New Roman"/>
              </a:rPr>
              <a:t>Chay Năm 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17" y="4496873"/>
            <a:ext cx="1676400" cy="23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947233" y="6213123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18/03/2018</a:t>
            </a:r>
            <a:endParaRPr lang="en-A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8600" y="3660822"/>
            <a:ext cx="2274256" cy="322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3040"/>
            <a:ext cx="2853065" cy="40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18" y="200714"/>
            <a:ext cx="2645145" cy="18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40483" y="413642"/>
            <a:ext cx="264514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12:20-33</a:t>
            </a:r>
          </a:p>
          <a:p>
            <a:pPr algn="ctr"/>
            <a:r>
              <a:rPr lang="en-A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12:20-33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JOSEPH HUNG DOAN\Pictures\jesus\thap tu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33" y="-3880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7" y="3713596"/>
            <a:ext cx="2234731" cy="31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oseph Hung\Pictures\tai lieu tu Hp 07-10-17\Pictures\hinh cut\phuc am\chua ton vinh d.t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29334"/>
            <a:ext cx="5334000" cy="48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009" y="116632"/>
            <a:ext cx="89074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Among those who went up to worship at the festival were some Greeks.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693" y="5629138"/>
            <a:ext cx="8891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số những người lên Giê-ru-sa-lem thờ phượng Thiên Chúa, có mấy người Hy-lạp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1" y="1146193"/>
            <a:ext cx="7938550" cy="448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12" y="528831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đến gặp ông Phi-líp-phê, người Bết-xai-đa, miền Ga-li-lê, và xin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ông,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muốn được gặp ông Giê-su."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75" y="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approached Philip, who came from Bethsaida in Galilee, and put this request to him, ‘Sir, we should like to see Jesus.’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34433"/>
            <a:ext cx="6647491" cy="375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8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332" y="5274702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Phi-líp-phê đi nói với ông An-rê.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An-rê cùng với ông Phi-líp-phê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 với Đức Giê-su.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71868"/>
            <a:ext cx="85492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Philip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went to tell Andrew, and Andrew and Philip together went to tell Jesus.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60" y="1121812"/>
            <a:ext cx="7402792" cy="41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8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83" y="5779454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trả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lời: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đến giờ Con Người được tôn vinh !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767" y="17729"/>
            <a:ext cx="87849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replied to them: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the hour has come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Son of Man to be glorified.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16" y="1088523"/>
            <a:ext cx="8221841" cy="46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55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7440" y="3811012"/>
            <a:ext cx="64076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Thật, Thầy bảo thật anh em,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 lúa gieo vào lòng đất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chết đi, thì nó vẫn trơ trọi một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mình;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nếu chết đi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 sinh được nhiều hạt khác.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-74184"/>
            <a:ext cx="262778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tell you most solemnly,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unless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wheat grain falls on the ground and dies,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remains only a single grain;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it dies,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yields a rich harvest.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0"/>
            <a:ext cx="6516215" cy="367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http://fratellifarinhadetrigo.com.br/imagens/tri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6306" y="1012652"/>
            <a:ext cx="1866218" cy="264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4008" y="3656062"/>
            <a:ext cx="4320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yêu quý mạng sống mình, thì sẽ mất ; còn ai coi thường mạng sống mình ở đời này, thì sẽ giữ lại được cho sự sống đời đời.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30208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who loves his life loses it;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hates his life in this world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it for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eternal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0"/>
            <a:ext cx="5836869" cy="329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4496066" cy="25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0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425" y="515719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phục vụ Thầy, thì hãy theo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Thầy;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Thầy ở đâu, kẻ phục vụ Thầy cũng sẽ ở đó. Ai phục vụ Thầy, Cha của Thầy sẽ quý trọng người ấy."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85" y="30051"/>
            <a:ext cx="9104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man serves me, he must follow me,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wherever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am, my servant will be there too.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serves me, my Father will honour him.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56" y="1863206"/>
            <a:ext cx="5763843" cy="325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JOSEPH HUNG DOAN\Pictures\jesus\phuc am\new 1\15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" y="1863206"/>
            <a:ext cx="4317298" cy="32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712</Words>
  <Application>Microsoft Office PowerPoint</Application>
  <PresentationFormat>On-screen Show (4:3)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21</cp:revision>
  <dcterms:created xsi:type="dcterms:W3CDTF">2017-11-09T05:56:02Z</dcterms:created>
  <dcterms:modified xsi:type="dcterms:W3CDTF">2018-03-17T02:46:00Z</dcterms:modified>
</cp:coreProperties>
</file>